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7" r:id="rId4"/>
    <p:sldId id="259" r:id="rId5"/>
    <p:sldId id="270" r:id="rId6"/>
    <p:sldId id="260" r:id="rId7"/>
    <p:sldId id="262" r:id="rId8"/>
    <p:sldId id="263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46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29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09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106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385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7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638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693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17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01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10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24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63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22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98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4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23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BF6FAE-AE09-4F15-9CE1-C7B9E18D47B3}" type="datetimeFigureOut">
              <a:rPr lang="ko-KR" altLang="en-US" smtClean="0"/>
              <a:t>2023-12-23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A77E5E1-A874-433E-BFC5-C776BBEE2D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60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9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7.png"/><Relationship Id="rId5" Type="http://schemas.microsoft.com/office/2007/relationships/media" Target="../media/media3.mp4"/><Relationship Id="rId10" Type="http://schemas.openxmlformats.org/officeDocument/2006/relationships/image" Target="../media/image26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896" y="1627323"/>
            <a:ext cx="7716507" cy="1511370"/>
          </a:xfrm>
        </p:spPr>
        <p:txBody>
          <a:bodyPr/>
          <a:lstStyle/>
          <a:p>
            <a:r>
              <a:rPr lang="ko-KR" alt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남 자유" panose="02020603020101020101" pitchFamily="18" charset="-127"/>
                <a:ea typeface="한남 자유" panose="02020603020101020101" pitchFamily="18" charset="-127"/>
              </a:rPr>
              <a:t>비주얼</a:t>
            </a:r>
            <a:r>
              <a:rPr lang="ko-KR" alt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남 자유" panose="02020603020101020101" pitchFamily="18" charset="-127"/>
                <a:ea typeface="한남 자유" panose="02020603020101020101" pitchFamily="18" charset="-127"/>
              </a:rPr>
              <a:t> 프로그래밍 </a:t>
            </a:r>
            <a:r>
              <a:rPr lang="en-US" altLang="ko-KR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남 자유" panose="02020603020101020101" pitchFamily="18" charset="-127"/>
                <a:ea typeface="한남 자유" panose="02020603020101020101" pitchFamily="18" charset="-127"/>
              </a:rPr>
              <a:t>3</a:t>
            </a:r>
            <a:r>
              <a:rPr lang="ko-KR" alt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남 자유" panose="02020603020101020101" pitchFamily="18" charset="-127"/>
                <a:ea typeface="한남 자유" panose="02020603020101020101" pitchFamily="18" charset="-127"/>
              </a:rPr>
              <a:t>분반</a:t>
            </a:r>
            <a:r>
              <a:rPr lang="en-US" altLang="ko-KR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남 자유" panose="02020603020101020101" pitchFamily="18" charset="-127"/>
                <a:ea typeface="한남 자유" panose="02020603020101020101" pitchFamily="18" charset="-127"/>
              </a:rPr>
              <a:t/>
            </a:r>
            <a:br>
              <a:rPr lang="en-US" altLang="ko-KR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남 자유" panose="02020603020101020101" pitchFamily="18" charset="-127"/>
                <a:ea typeface="한남 자유" panose="02020603020101020101" pitchFamily="18" charset="-127"/>
              </a:rPr>
            </a:br>
            <a:r>
              <a:rPr lang="ko-KR" alt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남 자유" panose="02020603020101020101" pitchFamily="18" charset="-127"/>
                <a:ea typeface="한남 자유" panose="02020603020101020101" pitchFamily="18" charset="-127"/>
              </a:rPr>
              <a:t> </a:t>
            </a:r>
            <a:r>
              <a:rPr lang="en-US" altLang="ko-KR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남 자유" panose="02020603020101020101" pitchFamily="18" charset="-127"/>
                <a:ea typeface="한남 자유" panose="02020603020101020101" pitchFamily="18" charset="-127"/>
              </a:rPr>
              <a:t/>
            </a:r>
            <a:br>
              <a:rPr lang="en-US" altLang="ko-KR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남 자유" panose="02020603020101020101" pitchFamily="18" charset="-127"/>
                <a:ea typeface="한남 자유" panose="02020603020101020101" pitchFamily="18" charset="-127"/>
              </a:rPr>
            </a:br>
            <a:r>
              <a:rPr lang="en-US" altLang="ko-KR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남 자유" panose="02020603020101020101" pitchFamily="18" charset="-127"/>
                <a:ea typeface="한남 자유" panose="02020603020101020101" pitchFamily="18" charset="-127"/>
              </a:rPr>
              <a:t>3</a:t>
            </a:r>
            <a:r>
              <a:rPr lang="ko-KR" alt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남 자유" panose="02020603020101020101" pitchFamily="18" charset="-127"/>
                <a:ea typeface="한남 자유" panose="02020603020101020101" pitchFamily="18" charset="-127"/>
              </a:rPr>
              <a:t>조 기말 프로젝트 발표</a:t>
            </a:r>
            <a:endParaRPr lang="ko-KR" altLang="en-US" sz="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남 자유" panose="02020603020101020101" pitchFamily="18" charset="-127"/>
              <a:ea typeface="한남 자유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92398" y="3890075"/>
            <a:ext cx="6815669" cy="1088324"/>
          </a:xfrm>
        </p:spPr>
        <p:txBody>
          <a:bodyPr/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강규진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팀장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)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3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명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82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게임내 스토리 진행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45" y="2495780"/>
            <a:ext cx="1727884" cy="37422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8710" y="2657959"/>
            <a:ext cx="3177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화면이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전환이되고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주인공은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어떤 한 감옥에 갇혀오게 됩니다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43" y="2495780"/>
            <a:ext cx="1789877" cy="37422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46220" y="2657959"/>
            <a:ext cx="30535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무언가 사연이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많아 보이지만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감옥 너머에서는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잡혀온 북극곰을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잡아 넣는 사람들이 보입니다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</a:p>
          <a:p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(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실제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플레이시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곰하울링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사운드가 있습니다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.)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7559" y="3074321"/>
            <a:ext cx="31771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그리고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 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북극곰을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잡아덯던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그들이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열쇠 뭉치 하나를 버리고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가게됩니다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주인공은 그것을 주워서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13" y="2369714"/>
            <a:ext cx="1844297" cy="39944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89" y="2495780"/>
            <a:ext cx="1685353" cy="36501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473608" y="3074321"/>
            <a:ext cx="3177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그리고 주인공은 감옥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에서 나와서 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감옥을 탈출할 방법을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찾아나서게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되게됩니다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45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2" grpId="1"/>
      <p:bldP spid="14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게임내 스토리 진행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448732"/>
            <a:ext cx="1688782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6996" y="2954968"/>
            <a:ext cx="31771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밖으로 나온 주인공은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우선 열려있는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샤워실로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들어갑니다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그리고 그곳에서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파이프 사이에 숨겨진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쪽지와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 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버려진 클립을 발견합니다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60" y="2448732"/>
            <a:ext cx="1688782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8554" y="3213315"/>
            <a:ext cx="3177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그리고 그 쪽지에는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무언가의 이 감옥의 비밀을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풀어낼수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있는 힌트가 있는듯 했습니다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85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게임내 스토리 진행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0628" y="3213293"/>
            <a:ext cx="23817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그래도 아직 정보가 부족한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나머지 주인공은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쓰레기장에서 더 많은 쪽지를 찾아냅니다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06" y="2443576"/>
            <a:ext cx="1679231" cy="36369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1" y="2452768"/>
            <a:ext cx="1749607" cy="3789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989" y="2506838"/>
            <a:ext cx="1682829" cy="36447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181" y="2524942"/>
            <a:ext cx="1674471" cy="36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게임내 스토리 진행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24" y="2563941"/>
            <a:ext cx="1696887" cy="36751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59" y="2563941"/>
            <a:ext cx="1665891" cy="36080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08711" y="3228813"/>
            <a:ext cx="284411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그리고 주인공은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쪽지에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적혀있는대로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화장실 휴지통에서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전기실 열쇠를 찾아냅니다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05070" y="3228813"/>
            <a:ext cx="28441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그리고 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2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층 선반에 있는 사무실 열쇠도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찾게됩니다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939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게임내 스토리 진행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44" y="2530674"/>
            <a:ext cx="1727607" cy="37416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63" y="2458473"/>
            <a:ext cx="1794280" cy="3886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8259" y="3374645"/>
            <a:ext cx="31771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그리고 주인공은 드디어 이곳을 나갈 방법이 있을 것 같은 간수들의 사무실을 들어오게 됩니다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52543" y="3508965"/>
            <a:ext cx="3177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그리고 그곳에서 충격적인 문서를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발견하게 됩니다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89" y="2225263"/>
            <a:ext cx="2009634" cy="43525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353" y="3334639"/>
            <a:ext cx="3177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과연 주인공은 이곳을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무사히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빠져나갈수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있을까요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?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19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게임 엔딩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03017" y="2918778"/>
            <a:ext cx="3055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그리고 그것을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악의적으로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막고자 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불법 감옥 간수들의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이야기를 다룬</a:t>
            </a:r>
            <a:r>
              <a:rPr lang="ko-KR" altLang="en-US" sz="2200" dirty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내용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입니다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</a:p>
        </p:txBody>
      </p:sp>
      <p:pic>
        <p:nvPicPr>
          <p:cNvPr id="2" name="KakaoTalk_20211213_1848548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137" y="2534285"/>
            <a:ext cx="1713370" cy="37123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53" y="2657959"/>
            <a:ext cx="4723530" cy="2471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10553" y="5567554"/>
            <a:ext cx="5352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먹을것이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없는 북극곰들의 실제 이야기를 각색한 내용입니다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82" y="2495153"/>
            <a:ext cx="5614035" cy="37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팀 내 후기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4622" y="3370010"/>
            <a:ext cx="3177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최소한 이렇게 다같이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코드를 짤 수 있었으면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괜찮았을것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같았다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0" y="2510879"/>
            <a:ext cx="3571521" cy="3494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7470" y="2797443"/>
            <a:ext cx="31771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솔직한 후기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앱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인벤터의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특성상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복잡한 앱을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짜는건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너무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어려울수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밖에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없었다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84" y="2510879"/>
            <a:ext cx="6400979" cy="33296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40" y="2510879"/>
            <a:ext cx="4224742" cy="36701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9841" y="3621689"/>
            <a:ext cx="3177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방탈출의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퍼즐의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기믹이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단순해질수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밖에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없었던것이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아쉽다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50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5069" y="2619213"/>
            <a:ext cx="8158688" cy="831920"/>
          </a:xfrm>
        </p:spPr>
        <p:txBody>
          <a:bodyPr/>
          <a:lstStyle/>
          <a:p>
            <a:r>
              <a:rPr lang="ko-KR" altLang="en-US" dirty="0" smtClean="0">
                <a:latin typeface="한남 자유" panose="02020603020101020101" pitchFamily="18" charset="-127"/>
                <a:ea typeface="한남 자유" panose="02020603020101020101" pitchFamily="18" charset="-127"/>
              </a:rPr>
              <a:t>감사합니다</a:t>
            </a:r>
            <a:r>
              <a:rPr lang="en-US" altLang="ko-KR" dirty="0" smtClean="0">
                <a:latin typeface="한남 자유" panose="02020603020101020101" pitchFamily="18" charset="-127"/>
                <a:ea typeface="한남 자유" panose="02020603020101020101" pitchFamily="18" charset="-127"/>
              </a:rPr>
              <a:t>.</a:t>
            </a:r>
            <a:endParaRPr lang="ko-KR" altLang="en-US" dirty="0">
              <a:latin typeface="한남 자유" panose="02020603020101020101" pitchFamily="18" charset="-127"/>
              <a:ea typeface="한남 자유" panose="0202060302010102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강규진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팀장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)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3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명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23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한남 자유" panose="02020603020101020101" pitchFamily="18" charset="-127"/>
                <a:ea typeface="한남 자유" panose="02020603020101020101" pitchFamily="18" charset="-127"/>
              </a:rPr>
              <a:t>목차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1. </a:t>
            </a:r>
            <a:r>
              <a:rPr lang="ko-KR" altLang="en-US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프로젝트를 만들게 된 계기</a:t>
            </a:r>
            <a:endParaRPr lang="en-US" altLang="ko-KR" dirty="0" smtClean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  <a:p>
            <a:r>
              <a:rPr lang="en-US" altLang="ko-KR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2. </a:t>
            </a:r>
            <a:r>
              <a:rPr lang="ko-KR" altLang="en-US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방 탈출 게임 </a:t>
            </a:r>
            <a:r>
              <a:rPr lang="en-US" altLang="ko-KR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The </a:t>
            </a:r>
            <a:r>
              <a:rPr lang="en-US" altLang="ko-KR" dirty="0" err="1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Arctics</a:t>
            </a:r>
            <a:r>
              <a:rPr lang="en-US" altLang="ko-KR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 Escape</a:t>
            </a:r>
            <a:r>
              <a:rPr lang="ko-KR" altLang="en-US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에 대해서</a:t>
            </a:r>
            <a:endParaRPr lang="en-US" altLang="ko-KR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  <a:p>
            <a:r>
              <a:rPr lang="en-US" altLang="ko-KR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3. </a:t>
            </a:r>
            <a:r>
              <a:rPr lang="ko-KR" altLang="en-US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게임내의 시스템에 대한 설명</a:t>
            </a:r>
            <a:endParaRPr lang="en-US" altLang="ko-KR" dirty="0" smtClean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  <a:p>
            <a:r>
              <a:rPr lang="en-US" altLang="ko-KR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4. </a:t>
            </a:r>
            <a:r>
              <a:rPr lang="ko-KR" altLang="en-US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게임내 스토리 진행</a:t>
            </a:r>
            <a:endParaRPr lang="en-US" altLang="ko-KR" dirty="0" smtClean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  <a:p>
            <a:r>
              <a:rPr lang="en-US" altLang="ko-KR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5</a:t>
            </a:r>
            <a:r>
              <a:rPr lang="en-US" altLang="ko-KR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. </a:t>
            </a:r>
            <a:r>
              <a:rPr lang="ko-KR" altLang="en-US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게임 엔딩</a:t>
            </a:r>
            <a:endParaRPr lang="en-US" altLang="ko-KR" dirty="0" smtClean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  <a:p>
            <a:r>
              <a:rPr lang="en-US" altLang="ko-KR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6</a:t>
            </a:r>
            <a:r>
              <a:rPr lang="en-US" altLang="ko-KR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. </a:t>
            </a:r>
            <a:r>
              <a:rPr lang="ko-KR" altLang="en-US" dirty="0" smtClean="0">
                <a:latin typeface="한남 진리" panose="02020603020101020101" pitchFamily="18" charset="-127"/>
                <a:ea typeface="한남 진리" panose="02020603020101020101" pitchFamily="18" charset="-127"/>
              </a:rPr>
              <a:t>팀 내 후기</a:t>
            </a:r>
            <a:endParaRPr lang="en-US" altLang="ko-KR" dirty="0" smtClean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프로젝트를 만들게 된 계기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33120" y="5001918"/>
            <a:ext cx="124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앱 </a:t>
            </a:r>
            <a:r>
              <a:rPr lang="ko-KR" altLang="en-US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인벤터</a:t>
            </a:r>
            <a:endParaRPr lang="ko-KR" altLang="en-US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3111" y="5440827"/>
            <a:ext cx="20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단순한 프로그램</a:t>
            </a:r>
            <a:r>
              <a:rPr lang="en-US" altLang="ko-KR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?</a:t>
            </a:r>
            <a:endParaRPr lang="ko-KR" altLang="en-US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16359" y="4869831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성취감</a:t>
            </a:r>
            <a:endParaRPr lang="en-US" altLang="ko-KR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74" y="2998275"/>
            <a:ext cx="2552700" cy="1790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95" y="2630319"/>
            <a:ext cx="2730674" cy="2608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691" y="2743657"/>
            <a:ext cx="2428875" cy="1885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240" y="2207624"/>
            <a:ext cx="4876800" cy="3238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11572" y="5653084"/>
            <a:ext cx="6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게임</a:t>
            </a:r>
            <a:endParaRPr lang="en-US" altLang="ko-KR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02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3" grpId="1"/>
      <p:bldP spid="15" grpId="0"/>
      <p:bldP spid="15" grpId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프로젝트를 만들게 된 계기</a:t>
            </a:r>
            <a:endParaRPr lang="ko-KR" altLang="en-US" sz="4200" dirty="0">
              <a:latin typeface="한남 자유" panose="02020603020101020101" pitchFamily="18" charset="-127"/>
              <a:ea typeface="한남 자유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96086" y="3185517"/>
            <a:ext cx="30427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행복한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우리집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이라는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인스타그램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방탈출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게임에서 영감을 얻다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97" y="2573801"/>
            <a:ext cx="6258317" cy="28519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20" y="2483460"/>
            <a:ext cx="3474600" cy="34759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897" y="1921474"/>
            <a:ext cx="7095998" cy="32172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3" y="2001059"/>
            <a:ext cx="6674024" cy="40044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42969" y="5328851"/>
            <a:ext cx="3042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각종 다양한 상호작용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긴장감을주는 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BGM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64350" y="3714196"/>
            <a:ext cx="3042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사람들에게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강한인상을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주는 엔딩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74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프로젝트를 만들게 된 계기</a:t>
            </a:r>
            <a:endParaRPr lang="ko-KR" altLang="en-US" sz="4200" dirty="0">
              <a:latin typeface="한남 자유" panose="02020603020101020101" pitchFamily="18" charset="-127"/>
              <a:ea typeface="한남 자유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8674" y="3502076"/>
            <a:ext cx="1160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단순한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리워크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06" y="2502975"/>
            <a:ext cx="3026422" cy="32071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28" y="2465228"/>
            <a:ext cx="3612577" cy="36125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08" y="2502975"/>
            <a:ext cx="3540850" cy="37327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63079" y="3840630"/>
            <a:ext cx="336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8977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방 탈출 게임 </a:t>
            </a:r>
            <a:r>
              <a:rPr lang="en-US" altLang="ko-KR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The </a:t>
            </a:r>
            <a:r>
              <a:rPr lang="en-US" altLang="ko-KR" sz="4000" dirty="0" err="1">
                <a:latin typeface="한남 진리" panose="02020603020101020101" pitchFamily="18" charset="-127"/>
                <a:ea typeface="한남 진리" panose="02020603020101020101" pitchFamily="18" charset="-127"/>
              </a:rPr>
              <a:t>Arctics</a:t>
            </a:r>
            <a:r>
              <a:rPr lang="en-US" altLang="ko-KR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 Escape</a:t>
            </a:r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에 대해서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9063" y="2802981"/>
            <a:ext cx="2011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북극 감옥에서 탈출하라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02815" y="5674558"/>
            <a:ext cx="1986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감옥 탈출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43" y="2007137"/>
            <a:ext cx="2250422" cy="41461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10" y="2640745"/>
            <a:ext cx="2705100" cy="16859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78" y="2128773"/>
            <a:ext cx="5202620" cy="33664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51" y="1869352"/>
            <a:ext cx="3927956" cy="42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게임내의 시스템에 대한 설명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64516" y="4080195"/>
            <a:ext cx="41355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타이니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DB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를 활용해서 유저들의 게임 진행상황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 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엔딩 상황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그리고 설정</a:t>
            </a:r>
            <a:r>
              <a:rPr lang="en-US" altLang="ko-KR" sz="2200" dirty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등을 모든걸 저장한다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43" y="2007137"/>
            <a:ext cx="2250422" cy="41461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62" y="2576563"/>
            <a:ext cx="418147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34" y="1875561"/>
            <a:ext cx="1979803" cy="42878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14" y="1875561"/>
            <a:ext cx="2057309" cy="445576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85" y="1852314"/>
            <a:ext cx="2026714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4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게임내의 시스템에 대한 설명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0682" y="2701887"/>
            <a:ext cx="46858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자동으로 진행되는 연출과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</a:t>
            </a: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사용자가 다음을 눌러서 진행하는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스토리가 병행되어 있습니다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</a:p>
        </p:txBody>
      </p:sp>
      <p:pic>
        <p:nvPicPr>
          <p:cNvPr id="2" name="[mix]KakaoTalk_20211213_1801215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74115" y="2502975"/>
            <a:ext cx="1641044" cy="3548203"/>
          </a:xfrm>
          <a:prstGeom prst="rect">
            <a:avLst/>
          </a:prstGeom>
        </p:spPr>
      </p:pic>
      <p:pic>
        <p:nvPicPr>
          <p:cNvPr id="5" name="KakaoTalk_20211213_18132466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79170" y="2572692"/>
            <a:ext cx="1605455" cy="34784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3113" y="4063155"/>
            <a:ext cx="4685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또한 아이템의 상호작용에 관련해서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아이템을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획득후에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가방에서 확인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할 수 있는 시스템이 구현되어 있습니다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</a:p>
        </p:txBody>
      </p:sp>
      <p:pic>
        <p:nvPicPr>
          <p:cNvPr id="6" name="KakaoTalk_20211213_18200609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80785" y="2572692"/>
            <a:ext cx="1586095" cy="34362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64727" y="3470259"/>
            <a:ext cx="37933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또한 잠겨있는 문을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획득한 아이템으로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진행할수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있습니다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</a:p>
        </p:txBody>
      </p:sp>
      <p:pic>
        <p:nvPicPr>
          <p:cNvPr id="7" name="KakaoTalk_20211213_184928029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95261" y="2493393"/>
            <a:ext cx="1772792" cy="3841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66494" y="2929156"/>
            <a:ext cx="46858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아이템의 상호작용을 통해서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게임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내에있는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잠겨있는 컨텐츠를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열수 있습니다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4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2" grpId="0"/>
      <p:bldP spid="8" grpId="0"/>
      <p:bldP spid="8" grpId="1"/>
      <p:bldP spid="10" grpId="0"/>
      <p:bldP spid="10" grpId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한남 진리" panose="02020603020101020101" pitchFamily="18" charset="-127"/>
                <a:ea typeface="한남 진리" panose="02020603020101020101" pitchFamily="18" charset="-127"/>
              </a:rPr>
              <a:t>게임내 스토리 진행</a:t>
            </a:r>
            <a:endParaRPr lang="en-US" altLang="ko-KR" sz="4000" dirty="0">
              <a:latin typeface="한남 진리" panose="02020603020101020101" pitchFamily="18" charset="-127"/>
              <a:ea typeface="한남 진리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82686" y="2704454"/>
            <a:ext cx="3177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게임내 플레이어는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차가운 거리를 나뒹굴고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있습니다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704454"/>
            <a:ext cx="1587283" cy="3437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82" y="2704453"/>
            <a:ext cx="1640060" cy="3552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84387" y="2704454"/>
            <a:ext cx="31771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그리고 주인공은 배고픈지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쓰레기통에서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음식물 쓰레기를 </a:t>
            </a:r>
            <a:r>
              <a:rPr lang="ko-KR" altLang="en-US" sz="2200" dirty="0" err="1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줏어먹습니다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20" y="2704453"/>
            <a:ext cx="1635773" cy="35427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43156" y="3122908"/>
            <a:ext cx="3177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그후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, </a:t>
            </a:r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주인공은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의문의 사람들에게</a:t>
            </a:r>
            <a:endParaRPr lang="en-US" altLang="ko-KR" sz="2200" dirty="0" smtClean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  <a:p>
            <a:r>
              <a:rPr lang="ko-KR" altLang="en-US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붙잡힙니다</a:t>
            </a:r>
            <a:r>
              <a:rPr lang="en-US" altLang="ko-KR" sz="2200" dirty="0" smtClean="0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.</a:t>
            </a:r>
            <a:endParaRPr lang="ko-KR" altLang="en-US" sz="2200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95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1" grpId="0"/>
      <p:bldP spid="11" grpId="1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TM02900743[[fn=자연주의]]</Template>
  <TotalTime>700</TotalTime>
  <Words>432</Words>
  <Application>Microsoft Office PowerPoint</Application>
  <PresentationFormat>와이드스크린</PresentationFormat>
  <Paragraphs>120</Paragraphs>
  <Slides>17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돋움</vt:lpstr>
      <vt:lpstr>바탕</vt:lpstr>
      <vt:lpstr>빛의 계승자 Bold</vt:lpstr>
      <vt:lpstr>한남 자유</vt:lpstr>
      <vt:lpstr>한남 진리</vt:lpstr>
      <vt:lpstr>Arial</vt:lpstr>
      <vt:lpstr>Garamond</vt:lpstr>
      <vt:lpstr>자연주의</vt:lpstr>
      <vt:lpstr>비주얼 프로그래밍 3분반   3조 기말 프로젝트 발표</vt:lpstr>
      <vt:lpstr>목차</vt:lpstr>
      <vt:lpstr>프로젝트를 만들게 된 계기</vt:lpstr>
      <vt:lpstr>프로젝트를 만들게 된 계기</vt:lpstr>
      <vt:lpstr>프로젝트를 만들게 된 계기</vt:lpstr>
      <vt:lpstr>방 탈출 게임 The Arctics Escape에 대해서</vt:lpstr>
      <vt:lpstr>게임내의 시스템에 대한 설명</vt:lpstr>
      <vt:lpstr>게임내의 시스템에 대한 설명</vt:lpstr>
      <vt:lpstr>게임내 스토리 진행</vt:lpstr>
      <vt:lpstr>게임내 스토리 진행</vt:lpstr>
      <vt:lpstr>게임내 스토리 진행</vt:lpstr>
      <vt:lpstr>게임내 스토리 진행</vt:lpstr>
      <vt:lpstr>게임내 스토리 진행</vt:lpstr>
      <vt:lpstr>게임내 스토리 진행</vt:lpstr>
      <vt:lpstr>게임 엔딩</vt:lpstr>
      <vt:lpstr>팀 내 후기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그 냥아칸</dc:creator>
  <cp:lastModifiedBy>User</cp:lastModifiedBy>
  <cp:revision>92</cp:revision>
  <dcterms:created xsi:type="dcterms:W3CDTF">2021-03-23T09:18:29Z</dcterms:created>
  <dcterms:modified xsi:type="dcterms:W3CDTF">2023-12-23T08:18:24Z</dcterms:modified>
</cp:coreProperties>
</file>